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6.xml"/><Relationship Id="rId5" Type="http://schemas.microsoft.com/office/2007/relationships/hdphoto" Target="../media/hdphoto9.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hart" Target="../charts/chart5.xml"/><Relationship Id="rId1" Type="http://schemas.openxmlformats.org/officeDocument/2006/relationships/slideLayout" Target="../slideLayouts/slideLayout32.xml"/><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3" Type="http://schemas.microsoft.com/office/2007/relationships/hdphoto" Target="../media/hdphoto13.wdp"/><Relationship Id="rId7" Type="http://schemas.openxmlformats.org/officeDocument/2006/relationships/image" Target="../media/image58.png"/><Relationship Id="rId12" Type="http://schemas.microsoft.com/office/2007/relationships/hdphoto" Target="../media/hdphoto15.wdp"/><Relationship Id="rId2" Type="http://schemas.openxmlformats.org/officeDocument/2006/relationships/image" Target="../media/image55.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7.GIF"/><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3.png"/><Relationship Id="rId10" Type="http://schemas.microsoft.com/office/2007/relationships/hdphoto" Target="../media/hdphoto14.wdp"/><Relationship Id="rId4" Type="http://schemas.openxmlformats.org/officeDocument/2006/relationships/image" Target="../media/image4.png"/><Relationship Id="rId9" Type="http://schemas.openxmlformats.org/officeDocument/2006/relationships/image" Target="../media/image60.png"/><Relationship Id="rId14" Type="http://schemas.microsoft.com/office/2007/relationships/hdphoto" Target="../media/hdphoto16.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71.sv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b="1" dirty="0"/>
              <a:t>-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2425</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102</cp:revision>
  <dcterms:created xsi:type="dcterms:W3CDTF">2024-08-12T13:13:25Z</dcterms:created>
  <dcterms:modified xsi:type="dcterms:W3CDTF">2025-09-16T09:05:51Z</dcterms:modified>
</cp:coreProperties>
</file>